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368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22A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DBBE61-2E60-4216-B5D2-988DEF63215F}" v="1" dt="2020-07-27T18:02:44.9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080" autoAdjust="0"/>
  </p:normalViewPr>
  <p:slideViewPr>
    <p:cSldViewPr snapToGrid="0">
      <p:cViewPr varScale="1">
        <p:scale>
          <a:sx n="88" d="100"/>
          <a:sy n="88" d="100"/>
        </p:scale>
        <p:origin x="69" y="294"/>
      </p:cViewPr>
      <p:guideLst>
        <p:guide pos="1368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rbus, Amy" userId="8fee307c-6815-4f26-8e5c-058266974dcd" providerId="ADAL" clId="{B3DBBE61-2E60-4216-B5D2-988DEF63215F}"/>
    <pc:docChg chg="delSld modSld sldOrd">
      <pc:chgData name="Forbus, Amy" userId="8fee307c-6815-4f26-8e5c-058266974dcd" providerId="ADAL" clId="{B3DBBE61-2E60-4216-B5D2-988DEF63215F}" dt="2020-07-27T18:03:10.935" v="1" actId="2696"/>
      <pc:docMkLst>
        <pc:docMk/>
      </pc:docMkLst>
      <pc:sldChg chg="del ord">
        <pc:chgData name="Forbus, Amy" userId="8fee307c-6815-4f26-8e5c-058266974dcd" providerId="ADAL" clId="{B3DBBE61-2E60-4216-B5D2-988DEF63215F}" dt="2020-07-27T18:03:10.935" v="1" actId="2696"/>
        <pc:sldMkLst>
          <pc:docMk/>
          <pc:sldMk cId="1170537864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10390-9686-4B81-AB42-E705683A0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D1720E-12E5-4540-9839-821614618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20D60-8901-4F4A-BEDA-9A58D4509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4FF7-30BF-4939-A856-9FB5EB82F7B0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D8DBD-BB77-4A9B-992B-405BEC3A5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E87CB-A3DB-40BE-BB81-BD4A245AF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4F8-0315-445D-A166-6175607C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98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5354D-9F03-4CB4-ABD8-9FAF2228B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E83E08-5041-438D-B12F-BEE7B4507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463B1-2BFF-4B26-8756-00AF34485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4FF7-30BF-4939-A856-9FB5EB82F7B0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60ABD-79AD-4C2E-A50D-4842973B6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5C11-6928-4177-9715-4DA41660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4F8-0315-445D-A166-6175607C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0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CE5FD4-2E28-4461-BACE-5548090001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F3413D-F718-4698-8830-11013B82B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B08F7-53CF-467A-B362-E8FBF098A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4FF7-30BF-4939-A856-9FB5EB82F7B0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C037A-5FDF-4560-8EDD-07BD9F760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C8345-BED5-452A-8E3C-5DD7A29EC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4F8-0315-445D-A166-6175607C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76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380121" y="274638"/>
            <a:ext cx="102022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80067" y="1596801"/>
            <a:ext cx="10202332" cy="4834481"/>
          </a:xfrm>
        </p:spPr>
        <p:txBody>
          <a:bodyPr/>
          <a:lstStyle>
            <a:lvl1pPr marL="457200" indent="-457200">
              <a:buFont typeface="Wingdings 3" panose="05040102010807070707" pitchFamily="18" charset="2"/>
              <a:buChar char=""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0100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ic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380068" y="1574801"/>
            <a:ext cx="10202333" cy="32816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1380068" y="5008883"/>
            <a:ext cx="10202333" cy="9239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Trebuchet MS" panose="020B0603020202020204" pitchFamily="34" charset="0"/>
              </a:defRPr>
            </a:lvl1pPr>
            <a:lvl2pPr>
              <a:defRPr sz="1600">
                <a:latin typeface="Trebuchet MS" panose="020B0603020202020204" pitchFamily="34" charset="0"/>
              </a:defRPr>
            </a:lvl2pPr>
            <a:lvl3pPr>
              <a:defRPr sz="1600">
                <a:latin typeface="Trebuchet MS" panose="020B0603020202020204" pitchFamily="34" charset="0"/>
              </a:defRPr>
            </a:lvl3pPr>
            <a:lvl4pPr>
              <a:defRPr sz="1600">
                <a:latin typeface="Trebuchet MS" panose="020B0603020202020204" pitchFamily="34" charset="0"/>
              </a:defRPr>
            </a:lvl4pPr>
            <a:lvl5pPr>
              <a:defRPr sz="16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351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7E9A3-3964-4ABD-A125-5D6FC7355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CE061-82DD-4083-ABF5-8529D9318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F3273-77DF-4220-8592-4701CE58A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4FF7-30BF-4939-A856-9FB5EB82F7B0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515F1-D9BE-4427-9D36-0A71F008F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8D53C-CABD-47EF-9CB0-FC5AA4F0A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4F8-0315-445D-A166-6175607C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0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AEC20-F5D0-4663-BA43-981D70672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14734-B088-4B8E-98E1-2ED4EA0D8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4A006-1D3E-4D9D-A0DC-D42E44BF5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4FF7-30BF-4939-A856-9FB5EB82F7B0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858F9-1257-4357-BB74-1780638AA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1599B-B92A-4CA1-B56D-A7DF1D617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4F8-0315-445D-A166-6175607C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89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BEDAE-FD2C-4935-8DD8-9E890435C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4EC9F-A19C-44B0-8C20-7EF7D50693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D0B99B-F7A1-40F9-9DF6-81F76616E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67017-9A0E-46AD-A658-EC5B25D87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4FF7-30BF-4939-A856-9FB5EB82F7B0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A4D05-81EE-4420-98DF-71CD32C6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FFC39-89E7-4264-B80D-A330839E4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4F8-0315-445D-A166-6175607C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7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AE366-70B9-4A4D-8A1F-52B1A93C9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4D121-13B0-4835-9716-01631393D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F42F1-7D66-4905-A999-01A4F56F0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82EA3A-1597-42D7-9283-8D0208A883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D775CA-FD90-46D5-839E-99E5804495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C36C08-9875-44BE-84FB-AE14725A0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4FF7-30BF-4939-A856-9FB5EB82F7B0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745FBB-EA74-4D4A-80E8-8DDADB63F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FA2DB7-E244-4653-B009-AC2F999B2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4F8-0315-445D-A166-6175607C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3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7E72C-C018-4846-80E9-6987037A5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649582-4450-4D22-93EE-B9632A648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4FF7-30BF-4939-A856-9FB5EB82F7B0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F7D19-7AFD-4780-889E-9B9CBA29D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221CC5-A636-4056-9C68-771A4BA64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4F8-0315-445D-A166-6175607C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8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4A8885-85B5-4149-8DD3-560C9BBF1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4FF7-30BF-4939-A856-9FB5EB82F7B0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2F1827-4BDC-4C5B-AA74-FAD3357CF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661B0-9A66-4B8E-AF14-64A6B9759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4F8-0315-445D-A166-6175607C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0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E6120-1286-4ECD-A14F-E609B5FEE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8FC78-7443-459B-B0FA-437E2336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08EF3-D4CB-4512-BC33-4DA969A09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0A9C0-A933-455A-B5FD-9DA3BE8D0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4FF7-30BF-4939-A856-9FB5EB82F7B0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C5011-3974-4170-8357-1D8477701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018C2-E036-4A48-B2E7-E42079787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4F8-0315-445D-A166-6175607C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14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1B5D5-C17D-43BE-B201-7DB56AA5F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8C47FC-C8E6-4F4A-8ACC-6F10D03DBD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3C864C-17E2-4EB7-9FD4-F8F45CD69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88D8A-F59E-4682-9241-F6CB0CF4D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4FF7-30BF-4939-A856-9FB5EB82F7B0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9BBA4-C528-4EB4-AA35-D69827066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CC95A-9540-4B1F-86FA-026A417F7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4F8-0315-445D-A166-6175607C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9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A50287-04EA-4E1F-9DD9-792731626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C80BF-5A09-44E3-90DB-6DEE78A03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1F709-A894-48E4-A4B8-7CFEE5E204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94FF7-30BF-4939-A856-9FB5EB82F7B0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A6E43-E26D-4588-B4A7-CC48A9759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78CC6-D9E3-4986-832C-6CBD29996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1C4F8-0315-445D-A166-6175607C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5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143EEA0-D674-44AF-8068-ACE9797C0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3222" y="3270359"/>
            <a:ext cx="7900416" cy="1545557"/>
          </a:xfrm>
        </p:spPr>
        <p:txBody>
          <a:bodyPr>
            <a:normAutofit/>
          </a:bodyPr>
          <a:lstStyle/>
          <a:p>
            <a:pPr algn="l"/>
            <a:endParaRPr lang="en-US" sz="4400" dirty="0">
              <a:solidFill>
                <a:srgbClr val="F5822A"/>
              </a:solidFill>
              <a:latin typeface="Georgia" panose="02040502050405020303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C49C72B-5A3F-45A9-B20E-50241E0BC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3222" y="4877106"/>
            <a:ext cx="8402005" cy="738897"/>
          </a:xfrm>
        </p:spPr>
        <p:txBody>
          <a:bodyPr>
            <a:normAutofit/>
          </a:bodyPr>
          <a:lstStyle/>
          <a:p>
            <a:pPr algn="l"/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957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078" y="687205"/>
            <a:ext cx="8961617" cy="1039091"/>
          </a:xfrm>
        </p:spPr>
        <p:txBody>
          <a:bodyPr>
            <a:normAutofit/>
          </a:bodyPr>
          <a:lstStyle/>
          <a:p>
            <a:endParaRPr lang="en-US" sz="3100" dirty="0">
              <a:solidFill>
                <a:srgbClr val="F5822A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80078" y="1519525"/>
            <a:ext cx="8830681" cy="3297173"/>
          </a:xfrm>
        </p:spPr>
        <p:txBody>
          <a:bodyPr>
            <a:normAutofit/>
          </a:bodyPr>
          <a:lstStyle/>
          <a:p>
            <a:pPr>
              <a:buClr>
                <a:srgbClr val="F5822A"/>
              </a:buClr>
            </a:pPr>
            <a:endParaRPr lang="en-US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181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078" y="687205"/>
            <a:ext cx="8961617" cy="1039091"/>
          </a:xfrm>
        </p:spPr>
        <p:txBody>
          <a:bodyPr>
            <a:normAutofit/>
          </a:bodyPr>
          <a:lstStyle/>
          <a:p>
            <a:endParaRPr lang="en-US" sz="3100" dirty="0">
              <a:solidFill>
                <a:srgbClr val="F5822A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31594" y="1519525"/>
            <a:ext cx="8830681" cy="3297173"/>
          </a:xfrm>
        </p:spPr>
        <p:txBody>
          <a:bodyPr>
            <a:normAutofit/>
          </a:bodyPr>
          <a:lstStyle/>
          <a:p>
            <a:pPr marL="0" indent="0">
              <a:buClr>
                <a:srgbClr val="F5822A"/>
              </a:buClr>
              <a:buNone/>
            </a:pPr>
            <a:endParaRPr lang="en-US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31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E6736E-4366-4F87-A832-EB56A08B6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506" y="950910"/>
            <a:ext cx="9182101" cy="523876"/>
          </a:xfrm>
        </p:spPr>
        <p:txBody>
          <a:bodyPr>
            <a:noAutofit/>
          </a:bodyPr>
          <a:lstStyle/>
          <a:p>
            <a:endParaRPr lang="en-US" sz="310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A9C4E2F-B233-4178-A26B-E4948E4880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97098" y="1574801"/>
            <a:ext cx="9182101" cy="3281680"/>
          </a:xfrm>
        </p:spPr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9EA850-38B5-4942-906F-0487A6EEF5E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11386" y="5018093"/>
            <a:ext cx="9182101" cy="923925"/>
          </a:xfrm>
        </p:spPr>
        <p:txBody>
          <a:bodyPr/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02435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E6736E-4366-4F87-A832-EB56A08B6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540" y="950910"/>
            <a:ext cx="9182101" cy="523876"/>
          </a:xfrm>
        </p:spPr>
        <p:txBody>
          <a:bodyPr>
            <a:noAutofit/>
          </a:bodyPr>
          <a:lstStyle/>
          <a:p>
            <a:endParaRPr lang="en-US" sz="3100" dirty="0">
              <a:solidFill>
                <a:srgbClr val="F5822A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858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Georgia</vt:lpstr>
      <vt:lpstr>Trebuchet MS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Savvy B</dc:creator>
  <cp:lastModifiedBy>Forbus, Amy</cp:lastModifiedBy>
  <cp:revision>46</cp:revision>
  <dcterms:created xsi:type="dcterms:W3CDTF">2020-06-01T17:46:48Z</dcterms:created>
  <dcterms:modified xsi:type="dcterms:W3CDTF">2020-07-27T18:03:18Z</dcterms:modified>
</cp:coreProperties>
</file>